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bdccf637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bdccf637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bdccf637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bdccf637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bd5abe0c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6bd5abe0c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bd5abe0c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bd5abe0c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bd5abe0c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bd5abe0c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api.mongodb.com/python/current/" TargetMode="External"/><Relationship Id="rId4" Type="http://schemas.openxmlformats.org/officeDocument/2006/relationships/hyperlink" Target="https://www.palletsprojects.com/p/flask/" TargetMode="External"/><Relationship Id="rId5" Type="http://schemas.openxmlformats.org/officeDocument/2006/relationships/hyperlink" Target="https://catalog.data.gov/dataset/hospitals-dcdfc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5174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 Finder</a:t>
            </a:r>
            <a:endParaRPr/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Priyadarshni Sagar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ISTE 610 , Term Project</a:t>
            </a:r>
            <a:endParaRPr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4875" y="1668500"/>
            <a:ext cx="3478524" cy="207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6725"/>
            <a:ext cx="9144000" cy="46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6725"/>
            <a:ext cx="9144000" cy="46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566375" y="20663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https://api.mongodb.com/python/current/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https://www.palletsprojects.com/p/flask/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https://catalog.data.gov/dataset/hospitals-dcdfc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4" name="Google Shape;144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Project Demo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Database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Technologies used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Code snippets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Conclusion 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dk1"/>
                </a:highlight>
              </a:rPr>
              <a:t>Hospital finder </a:t>
            </a:r>
            <a:r>
              <a:rPr lang="en"/>
              <a:t>is a web based application where user can search for a hospital by description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MongoDB Atlas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Aws Server</a:t>
            </a:r>
            <a:endParaRPr/>
          </a:p>
        </p:txBody>
      </p:sp>
      <p:sp>
        <p:nvSpPr>
          <p:cNvPr id="155" name="Google Shape;155;p2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DB_name: hospitals 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Collections: data 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400">
                <a:solidFill>
                  <a:schemeClr val="dk1"/>
                </a:solidFill>
              </a:rPr>
              <a:t>                          : images </a:t>
            </a:r>
            <a:endParaRPr b="1"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250900" y="1318650"/>
            <a:ext cx="8167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Data Collection:</a:t>
            </a:r>
            <a:endParaRPr sz="2400"/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5025" y="639800"/>
            <a:ext cx="5958925" cy="45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type="title"/>
          </p:nvPr>
        </p:nvSpPr>
        <p:spPr>
          <a:xfrm>
            <a:off x="250900" y="1318650"/>
            <a:ext cx="8167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Images Collection:</a:t>
            </a:r>
            <a:endParaRPr sz="2400"/>
          </a:p>
        </p:txBody>
      </p:sp>
      <p:pic>
        <p:nvPicPr>
          <p:cNvPr id="167" name="Google Shape;16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6100" y="765250"/>
            <a:ext cx="5908750" cy="41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Used: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73" name="Google Shape;173;p2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MongoDB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Python Flask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GeoPy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PyMongo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GridFS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Html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Css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Python</a:t>
            </a:r>
            <a:endParaRPr b="1"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followed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79" name="Google Shape;179;p2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Created database in  MongoDB Atlas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Mongoimport to import the data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Inserted images in collection by gridfs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Connected to cluster from python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" sz="1600">
                <a:solidFill>
                  <a:schemeClr val="dk1"/>
                </a:solidFill>
              </a:rPr>
              <a:t>Developed application in flask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9250"/>
            <a:ext cx="8873026" cy="457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